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3"/>
  </p:sldMasterIdLst>
  <p:notesMasterIdLst>
    <p:notesMasterId r:id="rId4"/>
  </p:notesMasterIdLst>
  <p:sldIdLst>
    <p:sldId id="256" r:id="rId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/Relationships>
</file>

<file path=ppt/media/image1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ec50f0d79_0_0:notes"/>
          <p:cNvSpPr/>
          <p:nvPr>
            <p:ph idx="2" type="sldImg"/>
          </p:nvPr>
        </p:nvSpPr>
        <p:spPr>
          <a:xfrm>
            <a:off x="1143203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1ec50f0d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Meandering river in Pucallpa, Peru.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457200" y="239175"/>
            <a:ext cx="8229600" cy="46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Font typeface="Verdana"/>
              <a:buChar char="●"/>
              <a:defRPr sz="2000">
                <a:latin typeface="Verdana"/>
                <a:ea typeface="Verdana"/>
                <a:cs typeface="Verdana"/>
                <a:sym typeface="Verdana"/>
              </a:defRPr>
            </a:lvl1pPr>
            <a:lvl2pPr indent="-3556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Verdana"/>
              <a:buChar char="○"/>
              <a:defRPr sz="2000">
                <a:latin typeface="Verdana"/>
                <a:ea typeface="Verdana"/>
                <a:cs typeface="Verdana"/>
                <a:sym typeface="Verdana"/>
              </a:defRPr>
            </a:lvl2pPr>
            <a:lvl3pPr indent="-3556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2000"/>
              <a:buFont typeface="Verdana"/>
              <a:buChar char="■"/>
              <a:defRPr sz="2000">
                <a:latin typeface="Verdana"/>
                <a:ea typeface="Verdana"/>
                <a:cs typeface="Verdana"/>
                <a:sym typeface="Verdana"/>
              </a:defRPr>
            </a:lvl3pPr>
            <a:lvl4pPr indent="-355600" lvl="3" marL="1828800" rtl="0">
              <a:spcBef>
                <a:spcPts val="1600"/>
              </a:spcBef>
              <a:spcAft>
                <a:spcPts val="0"/>
              </a:spcAft>
              <a:buSzPts val="2000"/>
              <a:buFont typeface="Verdana"/>
              <a:buChar char="●"/>
              <a:defRPr sz="2000">
                <a:latin typeface="Verdana"/>
                <a:ea typeface="Verdana"/>
                <a:cs typeface="Verdana"/>
                <a:sym typeface="Verdana"/>
              </a:defRPr>
            </a:lvl4pPr>
            <a:lvl5pPr indent="-355600" lvl="4" marL="2286000" rtl="0">
              <a:spcBef>
                <a:spcPts val="1600"/>
              </a:spcBef>
              <a:spcAft>
                <a:spcPts val="0"/>
              </a:spcAft>
              <a:buSzPts val="2000"/>
              <a:buFont typeface="Verdana"/>
              <a:buChar char="○"/>
              <a:defRPr sz="2000"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rtl="0">
              <a:spcBef>
                <a:spcPts val="1600"/>
              </a:spcBef>
              <a:spcAft>
                <a:spcPts val="0"/>
              </a:spcAft>
              <a:buSzPts val="2000"/>
              <a:buFont typeface="Verdana"/>
              <a:buChar char="■"/>
              <a:defRPr sz="2000"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rtl="0">
              <a:spcBef>
                <a:spcPts val="1600"/>
              </a:spcBef>
              <a:spcAft>
                <a:spcPts val="0"/>
              </a:spcAft>
              <a:buSzPts val="2000"/>
              <a:buFont typeface="Verdana"/>
              <a:buChar char="●"/>
              <a:defRPr sz="2000"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rtl="0">
              <a:spcBef>
                <a:spcPts val="1600"/>
              </a:spcBef>
              <a:spcAft>
                <a:spcPts val="0"/>
              </a:spcAft>
              <a:buSzPts val="2000"/>
              <a:buFont typeface="Verdana"/>
              <a:buChar char="○"/>
              <a:defRPr sz="2000"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rtl="0">
              <a:spcBef>
                <a:spcPts val="1600"/>
              </a:spcBef>
              <a:spcAft>
                <a:spcPts val="1600"/>
              </a:spcAft>
              <a:buSzPts val="2000"/>
              <a:buFont typeface="Verdana"/>
              <a:buChar char="■"/>
              <a:defRPr sz="2000"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ucallpa.gif" id="56" name="Google Shape;5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